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480" y="-144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5949696"/>
            <a:ext cx="2304288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329184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972800"/>
            <a:ext cx="2304288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3868931"/>
            <a:ext cx="466344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440" y="3901439"/>
            <a:ext cx="1865376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760" y="7802881"/>
            <a:ext cx="2304288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0" y="10912857"/>
            <a:ext cx="2249424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0" y="4811777"/>
            <a:ext cx="2249424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93776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6733520" y="7802880"/>
            <a:ext cx="1124712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3776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6733520" y="9022080"/>
            <a:ext cx="1124712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1" y="7559045"/>
            <a:ext cx="11252837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549287"/>
            <a:ext cx="1125855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329184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6" y="5364480"/>
            <a:ext cx="10149836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6" y="7282688"/>
            <a:ext cx="10149836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37760" y="5364480"/>
            <a:ext cx="1179576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5266945" y="5910682"/>
            <a:ext cx="11126419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0" y="5364480"/>
            <a:ext cx="1014984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6096000"/>
            <a:ext cx="1069848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0" y="7285939"/>
            <a:ext cx="1014984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0" y="4145280"/>
            <a:ext cx="2304288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760" y="6583681"/>
            <a:ext cx="2304288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097280" y="20340321"/>
            <a:ext cx="768096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0698480" y="20340321"/>
            <a:ext cx="115214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4030432" y="20365519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812800"/>
            <a:ext cx="31165800" cy="477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400800"/>
            <a:ext cx="6985000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67" y="6400800"/>
            <a:ext cx="6985000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34934" y="6400800"/>
            <a:ext cx="6985000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95200" y="6400800"/>
            <a:ext cx="6985000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300" y="1531203"/>
            <a:ext cx="3048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300" y="2971800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300" y="3810000"/>
            <a:ext cx="30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46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600" y="73107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46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4600" y="13603982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25400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25400" y="73107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25400" y="129498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25400" y="13603982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25400" y="17324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425400" y="179787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04867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4867" y="73107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365134" y="665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365134" y="73107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2011-10-04T21:13:33Z</dcterms:modified>
</cp:coreProperties>
</file>